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AC28E-D5B2-3E42-AD4B-FA532A5118A6}" type="datetimeFigureOut">
              <a:rPr lang="en-US" smtClean="0"/>
              <a:t>4/16/17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3CF42-68F0-CB43-83F4-EBB0A33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3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16,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16,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16,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31211" cy="1371600"/>
          </a:xfrm>
        </p:spPr>
        <p:txBody>
          <a:bodyPr/>
          <a:lstStyle/>
          <a:p>
            <a:r>
              <a:rPr lang="en-US" smtClean="0">
                <a:solidFill>
                  <a:schemeClr val="accent3"/>
                </a:solidFill>
              </a:rPr>
              <a:t>Thesis paragraph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076" y="1574800"/>
            <a:ext cx="4738444" cy="452596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en-US" b="0" dirty="0" smtClean="0"/>
              <a:t>Capture audiences attention</a:t>
            </a:r>
          </a:p>
          <a:p>
            <a:pPr marL="457200" indent="-457200">
              <a:buFontTx/>
              <a:buChar char="-"/>
            </a:pPr>
            <a:r>
              <a:rPr lang="en-US" b="0" dirty="0" smtClean="0"/>
              <a:t>Main idea or argument that will be developed throughout the presentation</a:t>
            </a:r>
          </a:p>
          <a:p>
            <a:pPr marL="457200" indent="-457200">
              <a:buFontTx/>
              <a:buChar char="-"/>
            </a:pPr>
            <a:r>
              <a:rPr lang="en-US" b="0" dirty="0" smtClean="0"/>
              <a:t>Reflect on the EQ</a:t>
            </a:r>
          </a:p>
          <a:p>
            <a:pPr marL="457200" indent="-457200">
              <a:buFontTx/>
              <a:buChar char="-"/>
            </a:pPr>
            <a:r>
              <a:rPr lang="en-US" b="0" dirty="0" smtClean="0"/>
              <a:t>Full scope of your argument - claims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598250" cy="4525963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en-US" b="0" dirty="0" smtClean="0"/>
              <a:t>Preview of arguments/claims/research</a:t>
            </a:r>
          </a:p>
          <a:p>
            <a:pPr marL="457200" indent="-457200">
              <a:buFontTx/>
              <a:buChar char="-"/>
            </a:pPr>
            <a:r>
              <a:rPr lang="en-US" b="0" dirty="0" smtClean="0"/>
              <a:t>Road map for audience to follow.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9469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1643</TotalTime>
  <Words>41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Essential</vt:lpstr>
      <vt:lpstr>Thesis paragraph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Turn in your summaries to the green basket 2. Get out your do now 3. Be in your seat when the bell rings.</dc:title>
  <dc:creator>Julia Maurer</dc:creator>
  <cp:lastModifiedBy>Julia Maurer</cp:lastModifiedBy>
  <cp:revision>19</cp:revision>
  <dcterms:created xsi:type="dcterms:W3CDTF">2016-12-14T16:32:12Z</dcterms:created>
  <dcterms:modified xsi:type="dcterms:W3CDTF">2017-04-16T17:14:13Z</dcterms:modified>
</cp:coreProperties>
</file>