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"/>
  </p:notesMasterIdLst>
  <p:sldIdLst>
    <p:sldId id="258" r:id="rId2"/>
    <p:sldId id="259" r:id="rId3"/>
    <p:sldId id="26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4" cy="7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9C41A-A427-0D4D-9004-0CE03F9B649E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F0AA0-46CF-1F44-8834-1195C782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2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not be a yes or no question</a:t>
            </a:r>
            <a:r>
              <a:rPr lang="en-US" baseline="0" dirty="0" smtClean="0"/>
              <a:t> or question that can be answered in one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F0AA0-46CF-1F44-8834-1195C7826C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not be a yes or no question</a:t>
            </a:r>
            <a:r>
              <a:rPr lang="en-US" baseline="0" dirty="0" smtClean="0"/>
              <a:t> or question that can be answered in </a:t>
            </a:r>
            <a:r>
              <a:rPr lang="en-US" baseline="0" smtClean="0"/>
              <a:t>one sentence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F0AA0-46CF-1F44-8834-1195C7826C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837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83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38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83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85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5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852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852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852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F164EFC-AF95-9C40-B344-287119E23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F820-8619-FD40-B3BA-F2E81DDAA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C223B-B4AE-3B4D-8502-2727D6867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D1F61-4F81-0144-894A-F6AF7388E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3FDB5-432F-F948-9FE3-3A8B96B95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9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A227-B293-9A42-BE1F-4D2B1FC3F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13077-7B1F-A940-A617-BB7DC14192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9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7C598-D8AE-DE46-8661-9E3E7286B1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2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901C-1766-E949-8382-E353FF0CE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D45AD-800C-2F47-A558-B3DF31AB09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24292-EADF-284E-8077-3724B2B79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734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736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4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499" name="Rectangle 1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500" name="Rectangle 1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501" name="Rectangle 1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2D871465-1F5C-F845-BDD8-AAF522E6FC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504" name="Rectangle 160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/>
          <a:lstStyle/>
          <a:p>
            <a:r>
              <a:rPr lang="en-US" dirty="0" smtClean="0"/>
              <a:t>A questions that requires you to pick a side (debatable topic)</a:t>
            </a:r>
          </a:p>
          <a:p>
            <a:r>
              <a:rPr lang="en-US" dirty="0" smtClean="0"/>
              <a:t>Questions that probe for deeper meaning and set the stage for further questions.</a:t>
            </a:r>
          </a:p>
          <a:p>
            <a:r>
              <a:rPr lang="en-US" dirty="0" smtClean="0"/>
              <a:t>Guides your research, gives your research a frame of focus, tells audience what your project will address, and does not have a single “right” 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How to write an EQ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</p:spPr>
        <p:txBody>
          <a:bodyPr/>
          <a:lstStyle/>
          <a:p>
            <a:r>
              <a:rPr lang="en-US" dirty="0" smtClean="0"/>
              <a:t>Use the key words: how, what impact, what effect/affect, why, if, etc.</a:t>
            </a:r>
          </a:p>
          <a:p>
            <a:r>
              <a:rPr lang="en-US" dirty="0" smtClean="0"/>
              <a:t>Use words that make sense to you</a:t>
            </a:r>
          </a:p>
          <a:p>
            <a:r>
              <a:rPr lang="en-US" dirty="0" smtClean="0"/>
              <a:t>Ex. Who “wins” and who “loses” when technologies change?</a:t>
            </a:r>
          </a:p>
          <a:p>
            <a:r>
              <a:rPr lang="en-US" dirty="0" smtClean="0"/>
              <a:t>Ex. What kind of impact did imperialism have on modern day Sudan?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2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8750" y="1304164"/>
            <a:ext cx="4040188" cy="639762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82078"/>
            <a:ext cx="4497388" cy="4875922"/>
          </a:xfrm>
        </p:spPr>
        <p:txBody>
          <a:bodyPr/>
          <a:lstStyle/>
          <a:p>
            <a:r>
              <a:rPr lang="en-US" sz="2500" dirty="0" smtClean="0"/>
              <a:t>See where your topic falls in </a:t>
            </a:r>
            <a:r>
              <a:rPr lang="en-US" sz="2500" dirty="0" smtClean="0">
                <a:solidFill>
                  <a:srgbClr val="CAB8FF"/>
                </a:solidFill>
              </a:rPr>
              <a:t>Goal 8 </a:t>
            </a:r>
            <a:r>
              <a:rPr lang="en-US" sz="2500" dirty="0" smtClean="0"/>
              <a:t>(on the back of your project handout – next slide)</a:t>
            </a:r>
          </a:p>
          <a:p>
            <a:r>
              <a:rPr lang="en-US" sz="2500" dirty="0" smtClean="0"/>
              <a:t>Clear and concise statement that provides direction to investigate the topic.</a:t>
            </a:r>
          </a:p>
          <a:p>
            <a:r>
              <a:rPr lang="en-US" sz="2500" dirty="0" smtClean="0"/>
              <a:t>Summarize what is to be achieved by the study/research.</a:t>
            </a:r>
          </a:p>
          <a:p>
            <a:r>
              <a:rPr lang="en-US" sz="2500" dirty="0" smtClean="0"/>
              <a:t>Steps taken to get to the goal of answering the EQ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How to write an Objective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</p:spPr>
        <p:txBody>
          <a:bodyPr numCol="2"/>
          <a:lstStyle/>
          <a:p>
            <a:r>
              <a:rPr lang="en-US" dirty="0" smtClean="0"/>
              <a:t>What are your goals for the students to learn?</a:t>
            </a:r>
          </a:p>
          <a:p>
            <a:pPr lvl="1"/>
            <a:r>
              <a:rPr lang="en-US" dirty="0" smtClean="0"/>
              <a:t>Explain</a:t>
            </a:r>
          </a:p>
          <a:p>
            <a:pPr lvl="1"/>
            <a:r>
              <a:rPr lang="en-US" dirty="0" smtClean="0"/>
              <a:t>Examine</a:t>
            </a:r>
          </a:p>
          <a:p>
            <a:pPr lvl="1"/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Argue</a:t>
            </a:r>
          </a:p>
          <a:p>
            <a:pPr lvl="1"/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Evaluate</a:t>
            </a:r>
          </a:p>
          <a:p>
            <a:pPr lvl="1"/>
            <a:r>
              <a:rPr lang="en-US" dirty="0" smtClean="0"/>
              <a:t>Predict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Assess</a:t>
            </a:r>
          </a:p>
          <a:p>
            <a:pPr lvl="1"/>
            <a:r>
              <a:rPr lang="en-US" dirty="0" smtClean="0"/>
              <a:t>Show</a:t>
            </a:r>
          </a:p>
          <a:p>
            <a:pPr lvl="1"/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Determine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8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08" y="17"/>
            <a:ext cx="8540750" cy="865919"/>
          </a:xfrm>
        </p:spPr>
        <p:txBody>
          <a:bodyPr/>
          <a:lstStyle/>
          <a:p>
            <a:r>
              <a:rPr lang="en-US" dirty="0" smtClean="0"/>
              <a:t>Goal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750496"/>
            <a:ext cx="4495800" cy="6107504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WH.H.8.1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chemeClr val="accent5"/>
                </a:solidFill>
                <a:effectLst/>
              </a:rPr>
              <a:t>Evaluate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global wars</a:t>
            </a:r>
            <a:r>
              <a:rPr lang="en-US" sz="1800" dirty="0">
                <a:solidFill>
                  <a:schemeClr val="tx1"/>
                </a:solidFill>
                <a:effectLst/>
              </a:rPr>
              <a:t> in terms of how they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challenged political and economic power</a:t>
            </a:r>
            <a:r>
              <a:rPr lang="en-US" sz="1800" dirty="0">
                <a:solidFill>
                  <a:schemeClr val="tx1"/>
                </a:solidFill>
                <a:effectLst/>
              </a:rPr>
              <a:t> structures and gave rise to new balances of </a:t>
            </a:r>
            <a:r>
              <a:rPr lang="en-US" sz="1800" dirty="0" smtClean="0">
                <a:solidFill>
                  <a:schemeClr val="tx1"/>
                </a:solidFill>
                <a:effectLst/>
              </a:rPr>
              <a:t>power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effectLst/>
            </a:endParaRPr>
          </a:p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WH.H.8.2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Explain</a:t>
            </a:r>
            <a:r>
              <a:rPr lang="en-US" sz="1800" dirty="0">
                <a:solidFill>
                  <a:schemeClr val="tx1"/>
                </a:solidFill>
                <a:effectLst/>
              </a:rPr>
              <a:t> how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international crisis</a:t>
            </a:r>
            <a:r>
              <a:rPr lang="en-US" sz="1800" dirty="0">
                <a:solidFill>
                  <a:schemeClr val="tx1"/>
                </a:solidFill>
                <a:effectLst/>
              </a:rPr>
              <a:t> has impacted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international politics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endParaRPr lang="en-US" sz="1800" dirty="0">
              <a:effectLst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ffectLst/>
              </a:rPr>
              <a:t> </a:t>
            </a:r>
          </a:p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WH.H.8.3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Analyze</a:t>
            </a:r>
            <a:r>
              <a:rPr lang="en-US" sz="1800" dirty="0">
                <a:solidFill>
                  <a:schemeClr val="tx1"/>
                </a:solidFill>
                <a:effectLst/>
              </a:rPr>
              <a:t> the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“new” balance of power</a:t>
            </a:r>
            <a:r>
              <a:rPr lang="en-US" sz="1800" dirty="0">
                <a:solidFill>
                  <a:schemeClr val="tx1"/>
                </a:solidFill>
                <a:effectLst/>
              </a:rPr>
              <a:t> and the search for peace and stability in terms of how each has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influenced global interactions</a:t>
            </a:r>
            <a:r>
              <a:rPr lang="en-US" sz="1800" dirty="0">
                <a:solidFill>
                  <a:schemeClr val="tx1"/>
                </a:solidFill>
                <a:effectLst/>
              </a:rPr>
              <a:t> since the last half of the twentieth </a:t>
            </a:r>
            <a:r>
              <a:rPr lang="en-US" sz="1800" dirty="0" smtClean="0">
                <a:solidFill>
                  <a:schemeClr val="tx1"/>
                </a:solidFill>
                <a:effectLst/>
              </a:rPr>
              <a:t>century</a:t>
            </a:r>
            <a:endParaRPr lang="en-US" sz="1800" dirty="0">
              <a:solidFill>
                <a:schemeClr val="tx1"/>
              </a:solidFill>
              <a:effectLst/>
            </a:endParaRPr>
          </a:p>
          <a:p>
            <a:endParaRPr lang="en-US" sz="1800" dirty="0">
              <a:solidFill>
                <a:schemeClr val="tx1"/>
              </a:solidFill>
              <a:effectLst/>
            </a:endParaRPr>
          </a:p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WH.H.8.4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Analyze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scientific, technological and medical innovations</a:t>
            </a:r>
            <a:r>
              <a:rPr lang="en-US" sz="1800" dirty="0">
                <a:solidFill>
                  <a:schemeClr val="tx1"/>
                </a:solidFill>
                <a:effectLst/>
              </a:rPr>
              <a:t> of postwar decades in terms of their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impact on systems of production, global trade and standards of living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5936"/>
            <a:ext cx="4194175" cy="5811664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WH.H.8.5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Explain</a:t>
            </a:r>
            <a:r>
              <a:rPr lang="en-US" sz="1800" dirty="0">
                <a:solidFill>
                  <a:schemeClr val="tx1"/>
                </a:solidFill>
                <a:effectLst/>
              </a:rPr>
              <a:t> how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population growth, urbanization, industrialization, warfare and the global market economy</a:t>
            </a:r>
            <a:r>
              <a:rPr lang="en-US" sz="1800" dirty="0">
                <a:solidFill>
                  <a:schemeClr val="tx1"/>
                </a:solidFill>
                <a:effectLst/>
              </a:rPr>
              <a:t> have contributed to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changes in the environment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endParaRPr lang="en-US" sz="1800" dirty="0">
              <a:effectLst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ffectLst/>
              </a:rPr>
              <a:t> </a:t>
            </a:r>
          </a:p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WH.H.8.6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Explain</a:t>
            </a:r>
            <a:r>
              <a:rPr lang="en-US" sz="1800" dirty="0">
                <a:solidFill>
                  <a:schemeClr val="tx1"/>
                </a:solidFill>
                <a:effectLst/>
              </a:rPr>
              <a:t> how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liberal democracy, private enterprise and human rights movements</a:t>
            </a:r>
            <a:r>
              <a:rPr lang="en-US" sz="1800" dirty="0">
                <a:solidFill>
                  <a:schemeClr val="tx1"/>
                </a:solidFill>
                <a:effectLst/>
              </a:rPr>
              <a:t> have </a:t>
            </a:r>
            <a:r>
              <a:rPr lang="en-US" sz="1800" i="1" dirty="0">
                <a:solidFill>
                  <a:schemeClr val="tx1"/>
                </a:solidFill>
                <a:effectLst/>
              </a:rPr>
              <a:t>reshaped political, economic and social life</a:t>
            </a:r>
            <a:r>
              <a:rPr lang="en-US" sz="1800" dirty="0">
                <a:solidFill>
                  <a:schemeClr val="tx1"/>
                </a:solidFill>
                <a:effectLst/>
              </a:rPr>
              <a:t> in Africa, Asia, Latin America, Europe, the Soviet Union and the United </a:t>
            </a:r>
            <a:r>
              <a:rPr lang="en-US" sz="1800" dirty="0" smtClean="0">
                <a:solidFill>
                  <a:schemeClr val="tx1"/>
                </a:solidFill>
                <a:effectLst/>
              </a:rPr>
              <a:t>States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ffectLst/>
              </a:rPr>
              <a:t> </a:t>
            </a:r>
          </a:p>
          <a:p>
            <a:r>
              <a:rPr lang="en-US" sz="1800" b="1" dirty="0">
                <a:solidFill>
                  <a:schemeClr val="tx1"/>
                </a:solidFill>
                <a:effectLst/>
              </a:rPr>
              <a:t>WH.H.8.7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sz="1800" dirty="0">
                <a:solidFill>
                  <a:srgbClr val="CAB8FF"/>
                </a:solidFill>
                <a:effectLst/>
              </a:rPr>
              <a:t>Explain</a:t>
            </a:r>
            <a:r>
              <a:rPr lang="en-US" sz="1800" dirty="0">
                <a:solidFill>
                  <a:schemeClr val="tx1"/>
                </a:solidFill>
                <a:effectLst/>
              </a:rPr>
              <a:t> why terrorist groups and movements have proliferated (thrived) and the extent of their impact on politics and society in various countries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449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10203763">
  <a:themeElements>
    <a:clrScheme name="Office Theme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Office Them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TM10203763</Template>
  <TotalTime>1286</TotalTime>
  <Words>306</Words>
  <Application>Microsoft Macintosh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Times New Roman</vt:lpstr>
      <vt:lpstr>Wingdings</vt:lpstr>
      <vt:lpstr>TM10203763</vt:lpstr>
      <vt:lpstr>Honors Project</vt:lpstr>
      <vt:lpstr>Honors Project</vt:lpstr>
      <vt:lpstr>Goal 8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Turn in your webquest if you didn’t finish it yesterday 2. Get out your do now</dc:title>
  <dc:subject/>
  <dc:creator/>
  <cp:keywords/>
  <dc:description/>
  <cp:lastModifiedBy>Julia Maurer</cp:lastModifiedBy>
  <cp:revision>14</cp:revision>
  <cp:lastPrinted>1601-01-01T00:00:00Z</cp:lastPrinted>
  <dcterms:created xsi:type="dcterms:W3CDTF">1601-01-01T00:00:00Z</dcterms:created>
  <dcterms:modified xsi:type="dcterms:W3CDTF">2016-12-13T21:35:46Z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TC102037631033</vt:lpwstr>
  </property>
</Properties>
</file>