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6" r:id="rId4"/>
    <p:sldId id="269" r:id="rId5"/>
    <p:sldId id="270" r:id="rId6"/>
    <p:sldId id="258" r:id="rId7"/>
    <p:sldId id="271" r:id="rId8"/>
    <p:sldId id="259" r:id="rId9"/>
    <p:sldId id="263" r:id="rId10"/>
    <p:sldId id="264" r:id="rId11"/>
    <p:sldId id="274" r:id="rId12"/>
    <p:sldId id="275" r:id="rId13"/>
    <p:sldId id="276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7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4CF1-6C13-AC4F-ADC1-A7913E8F8D6E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F3F5B-43EA-C142-A46B-54C5818D4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3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Encouraged</a:t>
            </a:r>
            <a:r>
              <a:rPr lang="en-US" baseline="0" dirty="0" smtClean="0"/>
              <a:t> westward migration by providing up to 168 acres of free public land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1976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Expanded west with free land, moved people west, more opportunity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554-31E4-C54A-A30D-C7B1E1FA92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4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749" y="895314"/>
            <a:ext cx="4038600" cy="3511274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1. Get out your NCFE </a:t>
            </a:r>
            <a:r>
              <a:rPr lang="en-US" sz="45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review</a:t>
            </a:r>
            <a:br>
              <a:rPr lang="en-US" sz="45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45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 Turn in missing work to the back</a:t>
            </a:r>
            <a:endParaRPr lang="en-US" sz="45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Happy Monday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8275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Gettysburg Address</a:t>
            </a:r>
            <a:b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November 1863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44963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Do you think we have lived up to the message in the Gettysburg Address as a nation? Examples?</a:t>
            </a:r>
          </a:p>
          <a:p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Do you think Lincoln believed the Civil War was worth fighting for?</a:t>
            </a:r>
          </a:p>
        </p:txBody>
      </p:sp>
    </p:spTree>
    <p:extLst>
      <p:ext uri="{BB962C8B-B14F-4D97-AF65-F5344CB8AC3E}">
        <p14:creationId xmlns:p14="http://schemas.microsoft.com/office/powerpoint/2010/main" val="375185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Homestead Act of 1862</a:t>
            </a:r>
            <a:br>
              <a:rPr lang="en-US" dirty="0" smtClean="0"/>
            </a:br>
            <a:r>
              <a:rPr lang="en-US" dirty="0" smtClean="0"/>
              <a:t>Watch the clip, be ready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What did the Homestead Act do?</a:t>
            </a:r>
          </a:p>
          <a:p>
            <a:r>
              <a:rPr lang="en-US" sz="2900" dirty="0" smtClean="0"/>
              <a:t>When did the Homestead Act end?</a:t>
            </a:r>
          </a:p>
          <a:p>
            <a:r>
              <a:rPr lang="en-US" sz="2900" dirty="0" smtClean="0"/>
              <a:t>How did it impact Westward expansion during/after the Civil War?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9976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homestead: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9276"/>
            <a:ext cx="8326921" cy="56087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Step 1</a:t>
            </a:r>
          </a:p>
          <a:p>
            <a:pPr lvl="1"/>
            <a:r>
              <a:rPr lang="en-US" dirty="0" smtClean="0"/>
              <a:t>21 years old or head of household</a:t>
            </a:r>
          </a:p>
          <a:p>
            <a:pPr lvl="1"/>
            <a:r>
              <a:rPr lang="en-US" dirty="0" smtClean="0"/>
              <a:t>U.S. citizen or declare intentions to become a citizen</a:t>
            </a:r>
          </a:p>
          <a:p>
            <a:pPr lvl="1"/>
            <a:r>
              <a:rPr lang="en-US" dirty="0" smtClean="0"/>
              <a:t>Could not have been a Confederate soldier </a:t>
            </a:r>
          </a:p>
          <a:p>
            <a:pPr lvl="1"/>
            <a:r>
              <a:rPr lang="en-US" dirty="0" smtClean="0"/>
              <a:t>Acknowledge that you did not already own over 320 acres of land</a:t>
            </a:r>
          </a:p>
          <a:p>
            <a:pPr lvl="1"/>
            <a:r>
              <a:rPr lang="en-US" dirty="0" smtClean="0"/>
              <a:t>Committed that the land would be for your exclusive use</a:t>
            </a:r>
          </a:p>
          <a:p>
            <a:pPr lvl="1"/>
            <a:r>
              <a:rPr lang="en-US" dirty="0" smtClean="0"/>
              <a:t>Pay $12 fee</a:t>
            </a:r>
          </a:p>
          <a:p>
            <a:r>
              <a:rPr lang="en-US" dirty="0" smtClean="0"/>
              <a:t>Step 2</a:t>
            </a:r>
          </a:p>
          <a:p>
            <a:pPr lvl="1"/>
            <a:r>
              <a:rPr lang="en-US" dirty="0" smtClean="0"/>
              <a:t>Move to the land and live there for 5 years</a:t>
            </a:r>
          </a:p>
          <a:p>
            <a:pPr lvl="1"/>
            <a:r>
              <a:rPr lang="en-US" dirty="0" smtClean="0"/>
              <a:t>Farm it and make improvements</a:t>
            </a:r>
          </a:p>
          <a:p>
            <a:r>
              <a:rPr lang="en-US" dirty="0" smtClean="0"/>
              <a:t>Step 3 – Prove up</a:t>
            </a:r>
          </a:p>
          <a:p>
            <a:pPr lvl="1"/>
            <a:r>
              <a:rPr lang="en-US" dirty="0" smtClean="0"/>
              <a:t>2 witnesses had to swear they had known you were on the land for 5 years</a:t>
            </a:r>
          </a:p>
          <a:p>
            <a:pPr lvl="1"/>
            <a:r>
              <a:rPr lang="en-US" dirty="0" smtClean="0"/>
              <a:t>Prove you were head of the household/citizen</a:t>
            </a:r>
          </a:p>
          <a:p>
            <a:pPr lvl="1"/>
            <a:r>
              <a:rPr lang="en-US" dirty="0" smtClean="0"/>
              <a:t>Prove that you were farming the land and had crops, gardens, and/or livestock</a:t>
            </a:r>
          </a:p>
          <a:p>
            <a:pPr lvl="1"/>
            <a:r>
              <a:rPr lang="en-US" dirty="0" smtClean="0"/>
              <a:t>Prove that a house was built</a:t>
            </a:r>
          </a:p>
          <a:p>
            <a:pPr lvl="1"/>
            <a:r>
              <a:rPr lang="en-US" dirty="0" smtClean="0"/>
              <a:t>Pay $6 for the final proof check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Homestead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9276"/>
            <a:ext cx="8054788" cy="530941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Lincoln felt that this was necessary</a:t>
            </a:r>
          </a:p>
          <a:p>
            <a:pPr lvl="1"/>
            <a:r>
              <a:rPr lang="en-US" sz="2000" dirty="0" smtClean="0"/>
              <a:t>He grew up poor, wanted to provide opportunities to those like him</a:t>
            </a:r>
          </a:p>
          <a:p>
            <a:pPr lvl="1"/>
            <a:r>
              <a:rPr lang="en-US" sz="2000" dirty="0" smtClean="0"/>
              <a:t>Help connect the North to the West</a:t>
            </a:r>
          </a:p>
          <a:p>
            <a:r>
              <a:rPr lang="en-US" b="1" dirty="0" smtClean="0"/>
              <a:t>Strengths</a:t>
            </a:r>
          </a:p>
          <a:p>
            <a:pPr lvl="1"/>
            <a:r>
              <a:rPr lang="en-US" sz="2000" dirty="0" smtClean="0"/>
              <a:t>More people settling in the west</a:t>
            </a:r>
          </a:p>
          <a:p>
            <a:pPr lvl="1"/>
            <a:r>
              <a:rPr lang="en-US" sz="2000" dirty="0" smtClean="0"/>
              <a:t>Small farmers received land for free</a:t>
            </a:r>
          </a:p>
          <a:p>
            <a:pPr lvl="1"/>
            <a:r>
              <a:rPr lang="en-US" sz="2000" dirty="0" smtClean="0"/>
              <a:t>Railroad was built to connect the west to the north</a:t>
            </a:r>
          </a:p>
          <a:p>
            <a:pPr lvl="1"/>
            <a:r>
              <a:rPr lang="en-US" sz="2000" dirty="0" smtClean="0"/>
              <a:t>Brought in immigrants</a:t>
            </a:r>
          </a:p>
          <a:p>
            <a:r>
              <a:rPr lang="en-US" b="1" dirty="0" smtClean="0"/>
              <a:t>Weaknesses</a:t>
            </a:r>
          </a:p>
          <a:p>
            <a:pPr lvl="1"/>
            <a:r>
              <a:rPr lang="en-US" sz="2000" dirty="0" smtClean="0"/>
              <a:t>Not all farmers had access or could afford livestock, seeds, and tools to be successful</a:t>
            </a:r>
          </a:p>
          <a:p>
            <a:pPr lvl="1"/>
            <a:r>
              <a:rPr lang="en-US" sz="2000" dirty="0" smtClean="0"/>
              <a:t>Land had not been plowed = more work</a:t>
            </a:r>
          </a:p>
          <a:p>
            <a:pPr lvl="1"/>
            <a:r>
              <a:rPr lang="en-US" sz="2000" dirty="0" smtClean="0"/>
              <a:t>More land actually went to businessmen than farmers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979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 to work on Unit 7 </a:t>
            </a:r>
            <a:r>
              <a:rPr lang="en-US" b="1" dirty="0" smtClean="0"/>
              <a:t>vocab or Unit 5/6/7 study guide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Unit 7 vocab due Wednesday </a:t>
            </a:r>
          </a:p>
          <a:p>
            <a:r>
              <a:rPr lang="en-US" sz="4400" dirty="0" smtClean="0"/>
              <a:t>Unit 5/6/7 study guide due Friday! You can use it on the test and it is for a grade.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89990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NCFE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15_majorbattles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6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2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Significant Events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>
            <a:noAutofit/>
          </a:bodyPr>
          <a:lstStyle/>
          <a:p>
            <a:r>
              <a:rPr lang="en-US" sz="3300" dirty="0"/>
              <a:t>Fort Sumter – first battle of the Civil War</a:t>
            </a:r>
          </a:p>
          <a:p>
            <a:r>
              <a:rPr lang="en-US" sz="3300" dirty="0"/>
              <a:t>Emancipation Proclamation – end of </a:t>
            </a:r>
            <a:r>
              <a:rPr lang="en-US" sz="3300" dirty="0" smtClean="0"/>
              <a:t>slavery</a:t>
            </a:r>
            <a:endParaRPr lang="en-US" sz="3300" dirty="0" smtClean="0"/>
          </a:p>
          <a:p>
            <a:r>
              <a:rPr lang="en-US" sz="3300" dirty="0" smtClean="0"/>
              <a:t>Gettysburg </a:t>
            </a:r>
            <a:r>
              <a:rPr lang="en-US" sz="3300" dirty="0"/>
              <a:t>– important battle for the North</a:t>
            </a:r>
          </a:p>
          <a:p>
            <a:r>
              <a:rPr lang="en-US" sz="3300" dirty="0" smtClean="0"/>
              <a:t>Gettysburg </a:t>
            </a:r>
            <a:r>
              <a:rPr lang="en-US" sz="3300" dirty="0"/>
              <a:t>Address – inspired Union soldiers</a:t>
            </a:r>
          </a:p>
          <a:p>
            <a:r>
              <a:rPr lang="en-US" sz="3300" dirty="0"/>
              <a:t>Appomattox Courthouse – end of the Civil War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9156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Fort Sumter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44963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First battle of the Civil War </a:t>
            </a:r>
            <a:r>
              <a:rPr lang="en-US" sz="3300" dirty="0" smtClean="0"/>
              <a:t>in SC</a:t>
            </a:r>
          </a:p>
          <a:p>
            <a:r>
              <a:rPr lang="en-US" sz="3300" dirty="0" smtClean="0"/>
              <a:t>Union was forced to surrender – Confederacy WIN</a:t>
            </a:r>
          </a:p>
          <a:p>
            <a:r>
              <a:rPr lang="en-US" sz="3300" b="1" dirty="0" smtClean="0"/>
              <a:t>Effect: Lincoln begins to gather troops to fight the Confederacy.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222692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Emancipation Proclamation</a:t>
            </a:r>
            <a:br>
              <a:rPr lang="en-US" sz="4000" dirty="0" smtClean="0"/>
            </a:br>
            <a:r>
              <a:rPr lang="en-US" sz="4000" dirty="0" smtClean="0"/>
              <a:t>January 1863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did Lincoln write the Emancipation Proclamation?</a:t>
            </a:r>
          </a:p>
          <a:p>
            <a:pPr lvl="1"/>
            <a:r>
              <a:rPr lang="en-US" sz="3800" dirty="0" smtClean="0"/>
              <a:t>Answer this question as you watch the video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52994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Gettysburg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66888"/>
            <a:ext cx="9144000" cy="478631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Confederate</a:t>
            </a:r>
            <a:r>
              <a:rPr lang="en-US" dirty="0" smtClean="0"/>
              <a:t> </a:t>
            </a:r>
            <a:r>
              <a:rPr lang="en-US" dirty="0"/>
              <a:t>army </a:t>
            </a:r>
            <a:r>
              <a:rPr lang="en-US" dirty="0" smtClean="0"/>
              <a:t>pushed north and when </a:t>
            </a:r>
            <a:r>
              <a:rPr lang="en-US" dirty="0"/>
              <a:t>they reached Gettysburg, Pennsylvania, the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Union</a:t>
            </a:r>
            <a:r>
              <a:rPr lang="en-US" dirty="0"/>
              <a:t> army was ready to stop them.  </a:t>
            </a: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Confederate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/>
              <a:t>leader Robert </a:t>
            </a:r>
            <a:r>
              <a:rPr lang="en-US" dirty="0"/>
              <a:t>E. </a:t>
            </a:r>
            <a:r>
              <a:rPr lang="en-US" dirty="0" smtClean="0"/>
              <a:t>Lee</a:t>
            </a:r>
            <a:r>
              <a:rPr lang="en-US" dirty="0"/>
              <a:t> </a:t>
            </a:r>
            <a:r>
              <a:rPr lang="en-US" dirty="0" smtClean="0"/>
              <a:t>and his </a:t>
            </a:r>
            <a:r>
              <a:rPr lang="en-US" dirty="0"/>
              <a:t>army fought the </a:t>
            </a:r>
            <a:r>
              <a:rPr lang="en-US" b="1" dirty="0">
                <a:solidFill>
                  <a:srgbClr val="1B4171"/>
                </a:solidFill>
              </a:rPr>
              <a:t>Union</a:t>
            </a:r>
            <a:r>
              <a:rPr lang="en-US" dirty="0"/>
              <a:t> army for three days.  </a:t>
            </a:r>
          </a:p>
          <a:p>
            <a:r>
              <a:rPr lang="en-US" dirty="0"/>
              <a:t>As the </a:t>
            </a:r>
            <a:r>
              <a:rPr lang="en-US" b="1" dirty="0">
                <a:solidFill>
                  <a:srgbClr val="936A08"/>
                </a:solidFill>
              </a:rPr>
              <a:t>Confederates</a:t>
            </a:r>
            <a:r>
              <a:rPr lang="en-US" dirty="0"/>
              <a:t> continued to fight, more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Union</a:t>
            </a:r>
            <a:r>
              <a:rPr lang="en-US" dirty="0"/>
              <a:t> soldiers joined the battle against them.  </a:t>
            </a:r>
            <a:endParaRPr lang="en-US" dirty="0" smtClean="0"/>
          </a:p>
          <a:p>
            <a:r>
              <a:rPr lang="en-US" dirty="0"/>
              <a:t>Finally on day 3, as over 150 cannons were shot on each side of the battle, the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Confederate</a:t>
            </a:r>
            <a:r>
              <a:rPr lang="en-US" dirty="0"/>
              <a:t> troops marched towards the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Union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/>
              <a:t>troops. 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resulted in a disastrous attack with over 5,000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Confederates</a:t>
            </a:r>
            <a:r>
              <a:rPr lang="en-US" dirty="0"/>
              <a:t> killed or wounded.</a:t>
            </a:r>
          </a:p>
          <a:p>
            <a:r>
              <a:rPr lang="en-US" b="1" i="1" u="sng" dirty="0">
                <a:solidFill>
                  <a:srgbClr val="1B4171"/>
                </a:solidFill>
              </a:rPr>
              <a:t>The North won this battle and forced the Confederacy to retreat into Virginia.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8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Gettysburg Address</a:t>
            </a:r>
            <a:b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November 1863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Answer questions 1-3 as you watch the video clip</a:t>
            </a:r>
          </a:p>
          <a:p>
            <a:r>
              <a:rPr lang="en-US" sz="3400" dirty="0" smtClean="0"/>
              <a:t>Listen and follow along with the text of the Gettysburg address.</a:t>
            </a:r>
          </a:p>
          <a:p>
            <a:r>
              <a:rPr lang="en-US" sz="3400" dirty="0" smtClean="0"/>
              <a:t>Answer questions 1 – 5 independently using complete and detailed sentences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49879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Gettysburg Address</a:t>
            </a:r>
            <a:b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November 1863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44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What 1776 events is Lincoln referring to? Why would be bring this up?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What is Lincoln implying are the reasons for fighting the Civil War?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What is the “unfinished” work or “great task remaining before” the American people?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Who benefitted in 1776? What about after the Emancipation/Civil war?</a:t>
            </a:r>
          </a:p>
        </p:txBody>
      </p:sp>
    </p:spTree>
    <p:extLst>
      <p:ext uri="{BB962C8B-B14F-4D97-AF65-F5344CB8AC3E}">
        <p14:creationId xmlns:p14="http://schemas.microsoft.com/office/powerpoint/2010/main" val="292559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2692</TotalTime>
  <Words>666</Words>
  <Application>Microsoft Macintosh PowerPoint</Application>
  <PresentationFormat>On-screen Show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1. Get out your NCFE review 2. Turn in missing work to the back</vt:lpstr>
      <vt:lpstr>NCFE Review</vt:lpstr>
      <vt:lpstr>PowerPoint Presentation</vt:lpstr>
      <vt:lpstr>Significant Events</vt:lpstr>
      <vt:lpstr>Fort Sumter</vt:lpstr>
      <vt:lpstr>Emancipation Proclamation January 1863</vt:lpstr>
      <vt:lpstr>Gettysburg</vt:lpstr>
      <vt:lpstr>Gettysburg Address November 1863</vt:lpstr>
      <vt:lpstr>Gettysburg Address November 1863</vt:lpstr>
      <vt:lpstr>Gettysburg Address November 1863</vt:lpstr>
      <vt:lpstr>Homestead Act of 1862 Watch the clip, be ready to discuss</vt:lpstr>
      <vt:lpstr>Requirements for homestead:</vt:lpstr>
      <vt:lpstr>Homestead Act</vt:lpstr>
      <vt:lpstr>Time to work on Unit 7 vocab or Unit 5/6/7 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out your Do Now  2. Get out your NCFE review</dc:title>
  <dc:creator>Julia Maurer</dc:creator>
  <cp:lastModifiedBy>Julia Maurer</cp:lastModifiedBy>
  <cp:revision>28</cp:revision>
  <dcterms:created xsi:type="dcterms:W3CDTF">2017-05-18T15:27:10Z</dcterms:created>
  <dcterms:modified xsi:type="dcterms:W3CDTF">2020-01-13T19:13:47Z</dcterms:modified>
</cp:coreProperties>
</file>