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4"/>
  </p:notesMasterIdLst>
  <p:sldIdLst>
    <p:sldId id="256" r:id="rId2"/>
    <p:sldId id="272" r:id="rId3"/>
    <p:sldId id="260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7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A596C-0E27-004E-8D68-8558092ABD49}" type="datetimeFigureOut">
              <a:rPr lang="en-US" smtClean="0"/>
              <a:t>1/9/20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C30EB-77E2-A34D-96A7-A85819501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83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C30EB-77E2-A34D-96A7-A858195019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07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 the states in the Confederate States of America. How many states are in the Confederacy?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List the states in the Union. How many states are in the Union?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nation has more states – the Union or the Confederacy? What does this comparison suggest to you about which side might have an advantage in the war? Support your claim with reasoning.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C30EB-77E2-A34D-96A7-A858195019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79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the data in figure 2a, predict whether the Union or Confederacy will have a larger army. Explain how you arrived at this prediction.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C30EB-77E2-A34D-96A7-A858195019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42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5.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Given the information about population in figure 2, are you surprised by the difference in size of the two armies (as represented in figure 2b)? Why or why not?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C30EB-77E2-A34D-96A7-A858195019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57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6.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could having more railroad tracks be an advantage during the war?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are the majority of the railroad tracks?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Does the Union or Confederacy have more railroad track miles in 1860?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C30EB-77E2-A34D-96A7-A858195019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57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1/9/20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1/9/20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4833"/>
            <a:ext cx="8229600" cy="4317819"/>
          </a:xfrm>
        </p:spPr>
        <p:txBody>
          <a:bodyPr/>
          <a:lstStyle/>
          <a:p>
            <a:pPr algn="ctr"/>
            <a:r>
              <a:rPr lang="en-US" sz="5000" dirty="0" smtClean="0"/>
              <a:t>Get out your NCFE Review</a:t>
            </a:r>
            <a:br>
              <a:rPr lang="en-US" sz="5000" dirty="0" smtClean="0"/>
            </a:br>
            <a:r>
              <a:rPr lang="en-US" sz="5000" dirty="0" smtClean="0"/>
              <a:t> </a:t>
            </a: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b="1" dirty="0" smtClean="0"/>
              <a:t>Turn in Unit 6 vocab to the </a:t>
            </a:r>
            <a:r>
              <a:rPr lang="en-US" sz="5000" b="1" dirty="0" smtClean="0"/>
              <a:t>back  </a:t>
            </a:r>
            <a:br>
              <a:rPr lang="en-US" sz="5000" b="1" dirty="0" smtClean="0"/>
            </a:br>
            <a:r>
              <a:rPr lang="en-US" sz="2000" i="1" dirty="0" smtClean="0"/>
              <a:t>C</a:t>
            </a:r>
            <a:r>
              <a:rPr lang="en-US" sz="2000" i="1" dirty="0" smtClean="0"/>
              <a:t>onsidered late if turned in after I have collected them from the basket</a:t>
            </a:r>
            <a:endParaRPr lang="en-US" sz="2000" b="1" i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98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VS Confederacy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4" t="7433" r="25740" b="14135"/>
          <a:stretch/>
        </p:blipFill>
        <p:spPr bwMode="auto">
          <a:xfrm>
            <a:off x="0" y="1417638"/>
            <a:ext cx="4296833" cy="37258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7" t="7433" r="15834" b="10806"/>
          <a:stretch/>
        </p:blipFill>
        <p:spPr bwMode="auto">
          <a:xfrm>
            <a:off x="3831167" y="2963333"/>
            <a:ext cx="4641724" cy="38946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79167" y="1117556"/>
            <a:ext cx="159372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00" dirty="0" smtClean="0"/>
              <a:t>#11-#13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8372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488172" cy="1143000"/>
          </a:xfrm>
        </p:spPr>
        <p:txBody>
          <a:bodyPr/>
          <a:lstStyle/>
          <a:p>
            <a:r>
              <a:rPr lang="en-US" dirty="0" smtClean="0"/>
              <a:t>America the Story of Us: 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Read through the questions so you know what you are looking for. </a:t>
            </a:r>
          </a:p>
          <a:p>
            <a:r>
              <a:rPr lang="en-US" sz="3300" dirty="0" smtClean="0"/>
              <a:t>Do your best!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725952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500" b="1" dirty="0" smtClean="0"/>
              <a:t>Unit 7 vocab</a:t>
            </a:r>
            <a:endParaRPr lang="en-US" sz="5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b="1" dirty="0" smtClean="0"/>
              <a:t>Due Wednesday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3990890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NCFE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427412" cy="4800600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605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4638"/>
            <a:ext cx="8513533" cy="1143000"/>
          </a:xfrm>
        </p:spPr>
        <p:txBody>
          <a:bodyPr/>
          <a:lstStyle/>
          <a:p>
            <a:pPr algn="ctr"/>
            <a:r>
              <a:rPr lang="en-US" sz="40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Why did the U.S. civil war happen?</a:t>
            </a:r>
            <a:endParaRPr lang="en-US" sz="4000" b="1" u="sn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5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Differing ideologies about </a:t>
            </a:r>
            <a:r>
              <a:rPr lang="en-US" sz="35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slavery</a:t>
            </a:r>
          </a:p>
          <a:p>
            <a:pPr marL="114300" indent="0" algn="ctr">
              <a:buNone/>
            </a:pPr>
            <a:r>
              <a:rPr lang="en-US" sz="35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New political parties</a:t>
            </a:r>
          </a:p>
          <a:p>
            <a:pPr marL="114300" indent="0" algn="ctr">
              <a:buNone/>
            </a:pPr>
            <a:r>
              <a:rPr lang="en-US" sz="3500" i="1" dirty="0" smtClean="0">
                <a:solidFill>
                  <a:schemeClr val="accent3">
                    <a:lumMod val="75000"/>
                  </a:schemeClr>
                </a:solidFill>
              </a:rPr>
              <a:t>Compromises</a:t>
            </a:r>
          </a:p>
          <a:p>
            <a:pPr marL="114300" indent="0" algn="ctr">
              <a:buNone/>
            </a:pPr>
            <a:r>
              <a:rPr lang="en-US" sz="3500" dirty="0" smtClean="0">
                <a:solidFill>
                  <a:schemeClr val="bg2">
                    <a:lumMod val="75000"/>
                  </a:schemeClr>
                </a:solidFill>
              </a:rPr>
              <a:t>New laws</a:t>
            </a:r>
          </a:p>
          <a:p>
            <a:pPr marL="114300" indent="0" algn="ctr">
              <a:buNone/>
            </a:pPr>
            <a:r>
              <a:rPr lang="en-US" sz="3500" dirty="0" smtClean="0">
                <a:solidFill>
                  <a:schemeClr val="accent4">
                    <a:lumMod val="75000"/>
                  </a:schemeClr>
                </a:solidFill>
              </a:rPr>
              <a:t>Court Cases</a:t>
            </a:r>
          </a:p>
          <a:p>
            <a:pPr marL="114300" indent="0" algn="ctr">
              <a:buNone/>
            </a:pPr>
            <a:r>
              <a:rPr lang="en-US" sz="3500" dirty="0" smtClean="0">
                <a:solidFill>
                  <a:schemeClr val="accent6">
                    <a:lumMod val="75000"/>
                  </a:schemeClr>
                </a:solidFill>
              </a:rPr>
              <a:t>Debates and elections</a:t>
            </a:r>
          </a:p>
          <a:p>
            <a:pPr marL="114300" indent="0" algn="ctr">
              <a:buNone/>
            </a:pPr>
            <a:r>
              <a:rPr lang="en-US" sz="3500" dirty="0" smtClean="0">
                <a:solidFill>
                  <a:schemeClr val="accent3">
                    <a:lumMod val="50000"/>
                  </a:schemeClr>
                </a:solidFill>
              </a:rPr>
              <a:t>Economics</a:t>
            </a:r>
            <a:endParaRPr lang="en-US" sz="35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16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dirty="0" smtClean="0"/>
              <a:t>Presentation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43000"/>
            <a:ext cx="8530168" cy="5715000"/>
          </a:xfrm>
        </p:spPr>
        <p:txBody>
          <a:bodyPr numCol="2">
            <a:noAutofit/>
          </a:bodyPr>
          <a:lstStyle/>
          <a:p>
            <a:r>
              <a:rPr lang="en-US" sz="3100" dirty="0" smtClean="0"/>
              <a:t>1. Nat Turner Rebellion</a:t>
            </a:r>
          </a:p>
          <a:p>
            <a:r>
              <a:rPr lang="en-US" sz="3100" dirty="0" smtClean="0"/>
              <a:t>2. Compromise of 1850</a:t>
            </a:r>
          </a:p>
          <a:p>
            <a:r>
              <a:rPr lang="en-US" sz="3100" dirty="0" smtClean="0"/>
              <a:t>3. Uncle Toms Cabin</a:t>
            </a:r>
          </a:p>
          <a:p>
            <a:r>
              <a:rPr lang="en-US" sz="3100" dirty="0" smtClean="0"/>
              <a:t>4. Fugitive Slave Act</a:t>
            </a:r>
          </a:p>
          <a:p>
            <a:r>
              <a:rPr lang="en-US" sz="3100" dirty="0" smtClean="0"/>
              <a:t>5. Underground Railroad</a:t>
            </a:r>
          </a:p>
          <a:p>
            <a:r>
              <a:rPr lang="en-US" sz="3100" dirty="0" smtClean="0"/>
              <a:t>6. Kansas-Nebraska Act</a:t>
            </a:r>
          </a:p>
          <a:p>
            <a:r>
              <a:rPr lang="en-US" sz="3100" dirty="0" smtClean="0"/>
              <a:t>7. Bleeding Kansa</a:t>
            </a:r>
          </a:p>
          <a:p>
            <a:r>
              <a:rPr lang="en-US" sz="3100" dirty="0" smtClean="0"/>
              <a:t>8. Sumner Brooks Incident</a:t>
            </a:r>
          </a:p>
          <a:p>
            <a:r>
              <a:rPr lang="en-US" sz="3100" dirty="0" smtClean="0"/>
              <a:t>9. Dred Scott V Sanford</a:t>
            </a:r>
          </a:p>
          <a:p>
            <a:r>
              <a:rPr lang="en-US" sz="3100" dirty="0" smtClean="0"/>
              <a:t>10. Lincoln-Douglas Debates</a:t>
            </a:r>
          </a:p>
          <a:p>
            <a:r>
              <a:rPr lang="en-US" sz="3100" dirty="0" smtClean="0"/>
              <a:t>11. Harpers Ferry/John Brown Raid</a:t>
            </a:r>
          </a:p>
          <a:p>
            <a:r>
              <a:rPr lang="en-US" sz="3100" dirty="0" smtClean="0"/>
              <a:t>12. Election of 1860</a:t>
            </a:r>
          </a:p>
          <a:p>
            <a:r>
              <a:rPr lang="en-US" sz="3100" dirty="0" smtClean="0"/>
              <a:t>13. Secession of SC</a:t>
            </a:r>
          </a:p>
          <a:p>
            <a:r>
              <a:rPr lang="en-US" sz="3100" dirty="0" smtClean="0"/>
              <a:t>14. Battle of Fort Sumter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64207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7620000" cy="1143000"/>
          </a:xfrm>
        </p:spPr>
        <p:txBody>
          <a:bodyPr/>
          <a:lstStyle/>
          <a:p>
            <a:r>
              <a:rPr lang="en-US" dirty="0" smtClean="0"/>
              <a:t>Union VS Confederacy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29" y="1095374"/>
            <a:ext cx="8044603" cy="5508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3294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dirty="0"/>
              <a:t>Union VS Confederacy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95" r="22312" b="12650"/>
          <a:stretch/>
        </p:blipFill>
        <p:spPr bwMode="auto">
          <a:xfrm>
            <a:off x="1114530" y="1143000"/>
            <a:ext cx="6547803" cy="52705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52248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VS Confederacy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5" t="6996" r="1515" b="6398"/>
          <a:stretch/>
        </p:blipFill>
        <p:spPr bwMode="auto">
          <a:xfrm>
            <a:off x="457200" y="1417638"/>
            <a:ext cx="7716308" cy="4720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4814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05"/>
            <a:ext cx="7620000" cy="1143000"/>
          </a:xfrm>
        </p:spPr>
        <p:txBody>
          <a:bodyPr/>
          <a:lstStyle/>
          <a:p>
            <a:r>
              <a:rPr lang="en-US" dirty="0"/>
              <a:t>Union VS Confederacy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7" r="16774" b="11542"/>
          <a:stretch/>
        </p:blipFill>
        <p:spPr bwMode="auto">
          <a:xfrm>
            <a:off x="-1" y="1655127"/>
            <a:ext cx="4677833" cy="34460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7" t="1707" r="5510" b="1243"/>
          <a:stretch/>
        </p:blipFill>
        <p:spPr bwMode="auto">
          <a:xfrm>
            <a:off x="4677832" y="970279"/>
            <a:ext cx="3851594" cy="57183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6186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VS Confederacy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40" t="6317" r="25030" b="14141"/>
          <a:stretch/>
        </p:blipFill>
        <p:spPr bwMode="auto">
          <a:xfrm>
            <a:off x="457200" y="1417638"/>
            <a:ext cx="5871633" cy="45725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58130" y="3280834"/>
            <a:ext cx="208841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00" dirty="0" smtClean="0"/>
              <a:t>#9 and #10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264386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2726</TotalTime>
  <Words>296</Words>
  <Application>Microsoft Macintosh PowerPoint</Application>
  <PresentationFormat>On-screen Show (4:3)</PresentationFormat>
  <Paragraphs>51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Get out your NCFE Review   Turn in Unit 6 vocab to the back   Considered late if turned in after I have collected them from the basket</vt:lpstr>
      <vt:lpstr>NCFE Review</vt:lpstr>
      <vt:lpstr>Why did the U.S. civil war happen?</vt:lpstr>
      <vt:lpstr>Presentation Order</vt:lpstr>
      <vt:lpstr>Union VS Confederacy</vt:lpstr>
      <vt:lpstr>Union VS Confederacy</vt:lpstr>
      <vt:lpstr>Union VS Confederacy</vt:lpstr>
      <vt:lpstr>Union VS Confederacy</vt:lpstr>
      <vt:lpstr>Union VS Confederacy</vt:lpstr>
      <vt:lpstr>Union VS Confederacy</vt:lpstr>
      <vt:lpstr>America the Story of Us: Civil War</vt:lpstr>
      <vt:lpstr>Unit 7 vocab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Get out your Do Now 2. Make sure Ms. Maurer has your project</dc:title>
  <dc:creator>Julia Maurer</dc:creator>
  <cp:lastModifiedBy>Julia Maurer</cp:lastModifiedBy>
  <cp:revision>51</cp:revision>
  <dcterms:created xsi:type="dcterms:W3CDTF">2017-05-16T21:24:10Z</dcterms:created>
  <dcterms:modified xsi:type="dcterms:W3CDTF">2020-01-10T19:56:26Z</dcterms:modified>
</cp:coreProperties>
</file>