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419D689F-DAD0-5E4B-8022-6F62D4D2389E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D689F-DAD0-5E4B-8022-6F62D4D2389E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0EE6-5B4D-364C-ACE8-EF30D17225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D689F-DAD0-5E4B-8022-6F62D4D2389E}" type="datetimeFigureOut">
              <a:rPr lang="en-US" smtClean="0"/>
              <a:t>1/8/20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0EE6-5B4D-364C-ACE8-EF30D17225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D689F-DAD0-5E4B-8022-6F62D4D2389E}" type="datetimeFigureOut">
              <a:rPr lang="en-US" smtClean="0"/>
              <a:t>1/8/20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0EE6-5B4D-364C-ACE8-EF30D17225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19D689F-DAD0-5E4B-8022-6F62D4D2389E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19D689F-DAD0-5E4B-8022-6F62D4D2389E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0EE6-5B4D-364C-ACE8-EF30D17225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D689F-DAD0-5E4B-8022-6F62D4D2389E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0EE6-5B4D-364C-ACE8-EF30D17225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19D689F-DAD0-5E4B-8022-6F62D4D2389E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0EE6-5B4D-364C-ACE8-EF30D17225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19D689F-DAD0-5E4B-8022-6F62D4D2389E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0EE6-5B4D-364C-ACE8-EF30D17225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19D689F-DAD0-5E4B-8022-6F62D4D2389E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0EE6-5B4D-364C-ACE8-EF30D17225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D689F-DAD0-5E4B-8022-6F62D4D2389E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0EE6-5B4D-364C-ACE8-EF30D17225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D689F-DAD0-5E4B-8022-6F62D4D2389E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0EE6-5B4D-364C-ACE8-EF30D17225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D689F-DAD0-5E4B-8022-6F62D4D2389E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0EE6-5B4D-364C-ACE8-EF30D17225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D689F-DAD0-5E4B-8022-6F62D4D2389E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0EE6-5B4D-364C-ACE8-EF30D17225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419D689F-DAD0-5E4B-8022-6F62D4D2389E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19D689F-DAD0-5E4B-8022-6F62D4D2389E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25620EE6-5B4D-364C-ACE8-EF30D17225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D689F-DAD0-5E4B-8022-6F62D4D2389E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0EE6-5B4D-364C-ACE8-EF30D17225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D689F-DAD0-5E4B-8022-6F62D4D2389E}" type="datetimeFigureOut">
              <a:rPr lang="en-US" smtClean="0"/>
              <a:t>1/8/20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0EE6-5B4D-364C-ACE8-EF30D17225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D689F-DAD0-5E4B-8022-6F62D4D2389E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25620EE6-5B4D-364C-ACE8-EF30D17225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D689F-DAD0-5E4B-8022-6F62D4D2389E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0EE6-5B4D-364C-ACE8-EF30D17225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19D689F-DAD0-5E4B-8022-6F62D4D2389E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25620EE6-5B4D-364C-ACE8-EF30D17225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783" y="4624668"/>
            <a:ext cx="8540417" cy="933450"/>
          </a:xfrm>
        </p:spPr>
        <p:txBody>
          <a:bodyPr>
            <a:noAutofit/>
          </a:bodyPr>
          <a:lstStyle/>
          <a:p>
            <a:r>
              <a:rPr lang="en-US" sz="4500" dirty="0" smtClean="0"/>
              <a:t>Get out your NCFE Review and Roots assignment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1536465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NCFE Review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85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Roots episode 3 – finish watching and answering the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9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Roots Debrief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300" dirty="0"/>
              <a:t>What does </a:t>
            </a:r>
            <a:r>
              <a:rPr lang="en-US" sz="3300" dirty="0" err="1"/>
              <a:t>Kizzy</a:t>
            </a:r>
            <a:r>
              <a:rPr lang="en-US" sz="3300" dirty="0"/>
              <a:t> do to survive her horrible situation</a:t>
            </a:r>
            <a:r>
              <a:rPr lang="en-US" sz="3300" dirty="0" smtClean="0"/>
              <a:t>?</a:t>
            </a:r>
            <a:endParaRPr lang="en-US" sz="3300" dirty="0"/>
          </a:p>
          <a:p>
            <a:r>
              <a:rPr lang="en-US" sz="3300" dirty="0"/>
              <a:t>Why does Mingo trust chickens but not people</a:t>
            </a:r>
            <a:r>
              <a:rPr lang="en-US" sz="3300" dirty="0" smtClean="0"/>
              <a:t>?</a:t>
            </a:r>
            <a:endParaRPr lang="en-US" sz="3300" dirty="0"/>
          </a:p>
          <a:p>
            <a:r>
              <a:rPr lang="en-US" sz="3300" dirty="0"/>
              <a:t>Do you think Tom Lea every intended to free George and his family?</a:t>
            </a:r>
          </a:p>
          <a:p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828347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6 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Due Friday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925988821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117</TotalTime>
  <Words>60</Words>
  <Application>Microsoft Macintosh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Advantage</vt:lpstr>
      <vt:lpstr>Get out your NCFE Review and Roots assignment</vt:lpstr>
      <vt:lpstr>NCFE Review</vt:lpstr>
      <vt:lpstr>Roots episode 3 – finish watching and answering the questions</vt:lpstr>
      <vt:lpstr>Roots Debrief</vt:lpstr>
      <vt:lpstr>Unit 6 vocab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 out your NCFE Review and Roots assignment</dc:title>
  <dc:creator>Julia Maurer</dc:creator>
  <cp:lastModifiedBy>Julia Maurer</cp:lastModifiedBy>
  <cp:revision>3</cp:revision>
  <dcterms:created xsi:type="dcterms:W3CDTF">2020-01-07T12:03:08Z</dcterms:created>
  <dcterms:modified xsi:type="dcterms:W3CDTF">2020-01-08T14:12:58Z</dcterms:modified>
</cp:coreProperties>
</file>