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67" r:id="rId4"/>
    <p:sldId id="266" r:id="rId5"/>
    <p:sldId id="27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36" d="100"/>
          <a:sy n="36" d="100"/>
        </p:scale>
        <p:origin x="-8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E69CBE-10EC-324A-B2ED-8200CD3FD354}" type="datetimeFigureOut">
              <a:rPr lang="en-US" smtClean="0"/>
              <a:t>11/5/19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6958A-BC55-6340-B32E-7344F84E6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655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COLLECT those</a:t>
            </a:r>
            <a:r>
              <a:rPr lang="en-US" baseline="0" dirty="0" smtClean="0"/>
              <a:t> that completed the task after peer editing.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6958A-BC55-6340-B32E-7344F84E6CC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249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11/5/19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2684814"/>
          </a:xfrm>
        </p:spPr>
        <p:txBody>
          <a:bodyPr/>
          <a:lstStyle/>
          <a:p>
            <a:r>
              <a:rPr lang="en-US" sz="4400" b="1" dirty="0" smtClean="0"/>
              <a:t>1. Get out your Do </a:t>
            </a:r>
            <a:r>
              <a:rPr lang="en-US" sz="4400" b="1" dirty="0" smtClean="0"/>
              <a:t>Now and Precedents writing task</a:t>
            </a:r>
            <a:r>
              <a:rPr lang="en-US" sz="4400" b="1" dirty="0" smtClean="0"/>
              <a:t/>
            </a:r>
            <a:br>
              <a:rPr lang="en-US" sz="4400" b="1" dirty="0" smtClean="0"/>
            </a:br>
            <a:endParaRPr lang="en-US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757332"/>
            <a:ext cx="6498159" cy="916641"/>
          </a:xfrm>
        </p:spPr>
        <p:txBody>
          <a:bodyPr>
            <a:normAutofit/>
          </a:bodyPr>
          <a:lstStyle/>
          <a:p>
            <a:r>
              <a:rPr lang="en-US" dirty="0" smtClean="0"/>
              <a:t>Unit 4 Day 2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74866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943291"/>
          </a:xfrm>
        </p:spPr>
        <p:txBody>
          <a:bodyPr/>
          <a:lstStyle/>
          <a:p>
            <a:r>
              <a:rPr lang="en-US" sz="5000" b="1" dirty="0" smtClean="0"/>
              <a:t>CNN 10</a:t>
            </a:r>
            <a:endParaRPr lang="en-US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0866"/>
            <a:ext cx="9143999" cy="5807133"/>
          </a:xfrm>
        </p:spPr>
        <p:txBody>
          <a:bodyPr>
            <a:normAutofit/>
          </a:bodyPr>
          <a:lstStyle/>
          <a:p>
            <a:pPr algn="ctr"/>
            <a:endParaRPr lang="en-US" sz="3700" dirty="0" smtClean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057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018454"/>
          </a:xfrm>
        </p:spPr>
        <p:txBody>
          <a:bodyPr/>
          <a:lstStyle/>
          <a:p>
            <a:r>
              <a:rPr lang="en-US" sz="5000" b="1" dirty="0" smtClean="0">
                <a:solidFill>
                  <a:schemeClr val="accent2"/>
                </a:solidFill>
              </a:rPr>
              <a:t>Precedent Writing</a:t>
            </a:r>
            <a:endParaRPr lang="en-US" sz="50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What overall and/or general message was George Washington trying to sent to present and future Americans</a:t>
            </a:r>
            <a:r>
              <a:rPr lang="en-US" sz="3000" dirty="0" smtClean="0"/>
              <a:t> through the precedents he set?</a:t>
            </a:r>
          </a:p>
          <a:p>
            <a:r>
              <a:rPr lang="en-US" sz="3000" dirty="0" smtClean="0"/>
              <a:t>Evidence/Explanation</a:t>
            </a:r>
          </a:p>
          <a:p>
            <a:r>
              <a:rPr lang="en-US" sz="3000" dirty="0" smtClean="0"/>
              <a:t>Peer edit – read over it two times. Add in notes, be kind. Fill out the rubric.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041183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7576"/>
            <a:ext cx="9144000" cy="1762388"/>
          </a:xfrm>
        </p:spPr>
        <p:txBody>
          <a:bodyPr/>
          <a:lstStyle/>
          <a:p>
            <a:r>
              <a:rPr lang="en-US" sz="5500" b="1" dirty="0" smtClean="0">
                <a:solidFill>
                  <a:schemeClr val="accent3"/>
                </a:solidFill>
              </a:rPr>
              <a:t>Ultimate Guide to the Presidents: Washington</a:t>
            </a:r>
            <a:endParaRPr lang="en-US" sz="5500" b="1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082" y="2293349"/>
            <a:ext cx="8707491" cy="4316033"/>
          </a:xfrm>
        </p:spPr>
        <p:txBody>
          <a:bodyPr>
            <a:noAutofit/>
          </a:bodyPr>
          <a:lstStyle/>
          <a:p>
            <a:r>
              <a:rPr lang="en-US" sz="3300" dirty="0" smtClean="0"/>
              <a:t>Pay attention to the 20 minute video</a:t>
            </a:r>
          </a:p>
          <a:p>
            <a:r>
              <a:rPr lang="en-US" sz="3300" dirty="0" smtClean="0"/>
              <a:t>Answer the questions as you watch, they go in order. </a:t>
            </a:r>
          </a:p>
        </p:txBody>
      </p:sp>
    </p:spTree>
    <p:extLst>
      <p:ext uri="{BB962C8B-B14F-4D97-AF65-F5344CB8AC3E}">
        <p14:creationId xmlns:p14="http://schemas.microsoft.com/office/powerpoint/2010/main" val="2199303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7575"/>
            <a:ext cx="9144000" cy="2185773"/>
          </a:xfrm>
        </p:spPr>
        <p:txBody>
          <a:bodyPr/>
          <a:lstStyle/>
          <a:p>
            <a:r>
              <a:rPr lang="en-US" sz="5000" b="1" dirty="0" smtClean="0">
                <a:solidFill>
                  <a:schemeClr val="accent3"/>
                </a:solidFill>
              </a:rPr>
              <a:t>Introduction: A New Nation – Reading and questions</a:t>
            </a:r>
            <a:endParaRPr lang="en-US" sz="5000" b="1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082" y="2293349"/>
            <a:ext cx="8707491" cy="4316033"/>
          </a:xfrm>
        </p:spPr>
        <p:txBody>
          <a:bodyPr>
            <a:noAutofit/>
          </a:bodyPr>
          <a:lstStyle/>
          <a:p>
            <a:r>
              <a:rPr lang="en-US" sz="3900" dirty="0" smtClean="0"/>
              <a:t>Read the text, annotate as you go.</a:t>
            </a:r>
          </a:p>
          <a:p>
            <a:r>
              <a:rPr lang="en-US" sz="3900" dirty="0" smtClean="0"/>
              <a:t>Answer the questions.</a:t>
            </a:r>
          </a:p>
          <a:p>
            <a:r>
              <a:rPr lang="en-US" sz="3900" dirty="0" smtClean="0"/>
              <a:t>Due at the beginning of class tomorrow, be ready to discuss.</a:t>
            </a:r>
          </a:p>
        </p:txBody>
      </p:sp>
    </p:spTree>
    <p:extLst>
      <p:ext uri="{BB962C8B-B14F-4D97-AF65-F5344CB8AC3E}">
        <p14:creationId xmlns:p14="http://schemas.microsoft.com/office/powerpoint/2010/main" val="194871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Story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2C9C89"/>
      </a:accent6>
      <a:hlink>
        <a:srgbClr val="EC4D4D"/>
      </a:hlink>
      <a:folHlink>
        <a:srgbClr val="F8CE8A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2359</TotalTime>
  <Words>139</Words>
  <Application>Microsoft Macintosh PowerPoint</Application>
  <PresentationFormat>On-screen Show (4:3)</PresentationFormat>
  <Paragraphs>16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Breeze</vt:lpstr>
      <vt:lpstr>1. Get out your Do Now and Precedents writing task </vt:lpstr>
      <vt:lpstr>CNN 10</vt:lpstr>
      <vt:lpstr>Precedent Writing</vt:lpstr>
      <vt:lpstr>Ultimate Guide to the Presidents: Washington</vt:lpstr>
      <vt:lpstr>Introduction: A New Nation – Reading and questions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Get a Do Now from the back</dc:title>
  <dc:creator>Julia Maurer</dc:creator>
  <cp:lastModifiedBy>Julia Maurer</cp:lastModifiedBy>
  <cp:revision>27</cp:revision>
  <dcterms:created xsi:type="dcterms:W3CDTF">2017-03-19T20:40:55Z</dcterms:created>
  <dcterms:modified xsi:type="dcterms:W3CDTF">2019-11-06T02:06:15Z</dcterms:modified>
</cp:coreProperties>
</file>