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20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June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June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June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June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June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June 27,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June 27,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June 27,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June 27,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June 27,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June 27,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June 27, 2019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817" y="1676400"/>
            <a:ext cx="8418183" cy="1524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Get </a:t>
            </a:r>
            <a:r>
              <a:rPr lang="en-US" b="1" dirty="0" smtClean="0">
                <a:solidFill>
                  <a:srgbClr val="000000"/>
                </a:solidFill>
              </a:rPr>
              <a:t>out </a:t>
            </a:r>
            <a:r>
              <a:rPr lang="en-US" b="1" dirty="0" smtClean="0">
                <a:solidFill>
                  <a:srgbClr val="000000"/>
                </a:solidFill>
              </a:rPr>
              <a:t>your do now and </a:t>
            </a:r>
            <a:r>
              <a:rPr lang="en-US" b="1" dirty="0" smtClean="0">
                <a:solidFill>
                  <a:srgbClr val="000000"/>
                </a:solidFill>
              </a:rPr>
              <a:t>study guide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500" i="1" dirty="0" smtClean="0">
                <a:solidFill>
                  <a:srgbClr val="000000"/>
                </a:solidFill>
              </a:rPr>
              <a:t>Unit 1 test today!</a:t>
            </a:r>
            <a:endParaRPr lang="en-US" sz="2500" i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114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066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5500" b="1" dirty="0" smtClean="0">
                <a:solidFill>
                  <a:srgbClr val="000000"/>
                </a:solidFill>
              </a:rPr>
              <a:t>CNN 10</a:t>
            </a:r>
            <a:endParaRPr lang="en-US" sz="55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089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</a:rPr>
              <a:t>Unit 1 test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191001"/>
          </a:xfrm>
        </p:spPr>
        <p:txBody>
          <a:bodyPr>
            <a:noAutofit/>
          </a:bodyPr>
          <a:lstStyle/>
          <a:p>
            <a:r>
              <a:rPr lang="en-US" sz="3500" dirty="0" smtClean="0">
                <a:solidFill>
                  <a:srgbClr val="000000"/>
                </a:solidFill>
              </a:rPr>
              <a:t>Bubble in the test version on your answer sheet (A or B)</a:t>
            </a:r>
          </a:p>
          <a:p>
            <a:r>
              <a:rPr lang="en-US" sz="3500" dirty="0" smtClean="0">
                <a:solidFill>
                  <a:srgbClr val="000000"/>
                </a:solidFill>
              </a:rPr>
              <a:t>Be sure to bubble in </a:t>
            </a:r>
            <a:r>
              <a:rPr lang="en-US" sz="3500" b="1" dirty="0" smtClean="0">
                <a:solidFill>
                  <a:srgbClr val="000000"/>
                </a:solidFill>
              </a:rPr>
              <a:t>all</a:t>
            </a:r>
            <a:r>
              <a:rPr lang="en-US" sz="3500" dirty="0" smtClean="0">
                <a:solidFill>
                  <a:srgbClr val="000000"/>
                </a:solidFill>
              </a:rPr>
              <a:t> answers</a:t>
            </a:r>
          </a:p>
          <a:p>
            <a:r>
              <a:rPr lang="en-US" sz="3500" dirty="0" smtClean="0">
                <a:solidFill>
                  <a:srgbClr val="000000"/>
                </a:solidFill>
              </a:rPr>
              <a:t>You may write on the test</a:t>
            </a:r>
          </a:p>
          <a:p>
            <a:r>
              <a:rPr lang="en-US" sz="3500" dirty="0" smtClean="0">
                <a:solidFill>
                  <a:srgbClr val="000000"/>
                </a:solidFill>
              </a:rPr>
              <a:t>Writing </a:t>
            </a:r>
            <a:r>
              <a:rPr lang="en-US" sz="3500" dirty="0" smtClean="0">
                <a:solidFill>
                  <a:srgbClr val="000000"/>
                </a:solidFill>
              </a:rPr>
              <a:t>section – use your best handwriting</a:t>
            </a:r>
            <a:endParaRPr lang="en-US" sz="3500" dirty="0" smtClean="0">
              <a:solidFill>
                <a:srgbClr val="000000"/>
              </a:solidFill>
            </a:endParaRPr>
          </a:p>
          <a:p>
            <a:r>
              <a:rPr lang="en-US" sz="3500" dirty="0" smtClean="0">
                <a:solidFill>
                  <a:srgbClr val="000000"/>
                </a:solidFill>
              </a:rPr>
              <a:t>You have the </a:t>
            </a:r>
            <a:r>
              <a:rPr lang="en-US" sz="3500" dirty="0" smtClean="0">
                <a:solidFill>
                  <a:srgbClr val="000000"/>
                </a:solidFill>
              </a:rPr>
              <a:t>rest of the class </a:t>
            </a:r>
            <a:r>
              <a:rPr lang="en-US" sz="3500" dirty="0" smtClean="0">
                <a:solidFill>
                  <a:srgbClr val="000000"/>
                </a:solidFill>
              </a:rPr>
              <a:t>period</a:t>
            </a:r>
          </a:p>
          <a:p>
            <a:r>
              <a:rPr lang="en-US" sz="3500" dirty="0" smtClean="0">
                <a:solidFill>
                  <a:srgbClr val="000000"/>
                </a:solidFill>
              </a:rPr>
              <a:t>Use the test as a resource! </a:t>
            </a:r>
          </a:p>
        </p:txBody>
      </p:sp>
    </p:spTree>
    <p:extLst>
      <p:ext uri="{BB962C8B-B14F-4D97-AF65-F5344CB8AC3E}">
        <p14:creationId xmlns:p14="http://schemas.microsoft.com/office/powerpoint/2010/main" val="323829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362075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 smtClean="0">
                <a:solidFill>
                  <a:srgbClr val="F2D908"/>
                </a:solidFill>
              </a:rPr>
              <a:t>When you finish your test</a:t>
            </a:r>
            <a:endParaRPr lang="en-US" sz="4500" b="1" dirty="0">
              <a:solidFill>
                <a:srgbClr val="F2D90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065982"/>
            <a:ext cx="9144000" cy="3740534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Place the test and answer sheet in the back basket</a:t>
            </a:r>
          </a:p>
          <a:p>
            <a:pPr marL="457200" indent="-457200"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Start working on your Unit </a:t>
            </a:r>
            <a:r>
              <a:rPr lang="en-US" sz="4000" dirty="0" smtClean="0">
                <a:solidFill>
                  <a:schemeClr val="bg1"/>
                </a:solidFill>
              </a:rPr>
              <a:t>2 </a:t>
            </a:r>
            <a:r>
              <a:rPr lang="en-US" sz="4000" dirty="0" smtClean="0">
                <a:solidFill>
                  <a:schemeClr val="bg1"/>
                </a:solidFill>
              </a:rPr>
              <a:t>vocab– </a:t>
            </a:r>
            <a:r>
              <a:rPr lang="en-US" sz="4000" i="1" dirty="0" smtClean="0">
                <a:solidFill>
                  <a:schemeClr val="bg1"/>
                </a:solidFill>
              </a:rPr>
              <a:t>(This is </a:t>
            </a:r>
            <a:r>
              <a:rPr lang="en-US" sz="4000" b="1" i="1" dirty="0" smtClean="0">
                <a:solidFill>
                  <a:schemeClr val="bg1"/>
                </a:solidFill>
              </a:rPr>
              <a:t>not</a:t>
            </a:r>
            <a:r>
              <a:rPr lang="en-US" sz="4000" i="1" dirty="0" smtClean="0">
                <a:solidFill>
                  <a:schemeClr val="bg1"/>
                </a:solidFill>
              </a:rPr>
              <a:t> sit and play on your phone or sleep time.)</a:t>
            </a:r>
          </a:p>
          <a:p>
            <a:pPr marL="457200" indent="-457200">
              <a:buAutoNum type="arabicPeriod"/>
            </a:pPr>
            <a:r>
              <a:rPr lang="en-US" sz="4000" dirty="0" smtClean="0">
                <a:solidFill>
                  <a:schemeClr val="bg1"/>
                </a:solidFill>
              </a:rPr>
              <a:t>Unit 2 vocab due </a:t>
            </a:r>
            <a:r>
              <a:rPr lang="en-US" sz="4000" dirty="0" smtClean="0">
                <a:solidFill>
                  <a:schemeClr val="bg1"/>
                </a:solidFill>
              </a:rPr>
              <a:t>Day 2 of Unit 2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343734"/>
            <a:ext cx="3784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Use your test as a resource!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42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373</TotalTime>
  <Words>121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 Pop</vt:lpstr>
      <vt:lpstr>Get out your do now and study guide</vt:lpstr>
      <vt:lpstr>CNN 10</vt:lpstr>
      <vt:lpstr>Unit 1 test</vt:lpstr>
      <vt:lpstr>When you finish your test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Take a seat and get out your study guide</dc:title>
  <dc:creator>Julia Maurer</dc:creator>
  <cp:lastModifiedBy>Julia Maurer</cp:lastModifiedBy>
  <cp:revision>8</cp:revision>
  <dcterms:created xsi:type="dcterms:W3CDTF">2017-09-17T23:18:37Z</dcterms:created>
  <dcterms:modified xsi:type="dcterms:W3CDTF">2019-06-27T23:09:38Z</dcterms:modified>
</cp:coreProperties>
</file>