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120" y="-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A7479F-0DC6-9945-97AF-4203E1C298F6}" type="datetimeFigureOut">
              <a:rPr lang="en-US" smtClean="0"/>
              <a:t>6/27/19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8E53E1-32EC-F64C-9F8F-BD12D27D8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46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Answers</a:t>
            </a:r>
            <a:r>
              <a:rPr lang="en-US" baseline="0" dirty="0" smtClean="0"/>
              <a:t> may vary</a:t>
            </a:r>
          </a:p>
          <a:p>
            <a:pPr marL="0" indent="0">
              <a:buNone/>
            </a:pPr>
            <a:r>
              <a:rPr lang="en-US" baseline="0" dirty="0" smtClean="0"/>
              <a:t>#5 – He is Irish, his background puts him below the British colonists, even though he is white he is viewed as lesser than his other white counterparts.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E53E1-32EC-F64C-9F8F-BD12D27D851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672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AB80B9A1-5E8B-3744-A04A-FAC0B08003A6}" type="slidenum">
              <a:rPr lang="en-US" sz="1200">
                <a:cs typeface="Times New Roman" charset="0"/>
              </a:rPr>
              <a:pPr eaLnBrk="1" hangingPunct="1"/>
              <a:t>4</a:t>
            </a:fld>
            <a:endParaRPr lang="en-US" sz="1200">
              <a:cs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6/27/19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6/27/19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6/27/19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6/27/19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6/27/19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6/27/19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6/27/19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6/27/19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6/27/19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6/27/19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6/27/19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6/27/19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6/27/19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6/27/19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6/27/19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  <a:p>
            <a:pPr lvl="4"/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6/27/19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6/27/19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Get out your Do Now and Roots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Day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625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7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CNN 10</a:t>
            </a:r>
            <a:endParaRPr lang="en-US" sz="77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071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Roots Debrief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04126"/>
            <a:ext cx="9143999" cy="445387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How did slavery differ in West Africa and in the American colonies?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How is Fiddler unique? What is his relationship with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Kunta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Why do you think it is so important to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Kunta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not to accept the name Toby?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How do you think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Kunta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will survive enslavement? What characteristics or coping mechanisms can guide him?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Where is the overseer from? How does his background impact his life in Virginia?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418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charset="0"/>
              </a:rPr>
              <a:t>Kahoot</a:t>
            </a:r>
            <a:r>
              <a:rPr lang="en-US" b="1" dirty="0">
                <a:latin typeface="Times New Roman" charset="0"/>
              </a:rPr>
              <a:t> Review</a:t>
            </a:r>
          </a:p>
        </p:txBody>
      </p:sp>
      <p:sp>
        <p:nvSpPr>
          <p:cNvPr id="71682" name="Content Placeholder 2"/>
          <p:cNvSpPr>
            <a:spLocks noGrp="1"/>
          </p:cNvSpPr>
          <p:nvPr>
            <p:ph idx="1"/>
          </p:nvPr>
        </p:nvSpPr>
        <p:spPr>
          <a:xfrm>
            <a:off x="0" y="2381448"/>
            <a:ext cx="9144000" cy="4476552"/>
          </a:xfrm>
        </p:spPr>
        <p:txBody>
          <a:bodyPr>
            <a:noAutofit/>
          </a:bodyPr>
          <a:lstStyle/>
          <a:p>
            <a:r>
              <a:rPr lang="en-US" sz="3100" dirty="0">
                <a:latin typeface="Times New Roman" charset="0"/>
              </a:rPr>
              <a:t>The name generator will give you a name</a:t>
            </a:r>
          </a:p>
          <a:p>
            <a:r>
              <a:rPr lang="en-US" sz="3100" dirty="0">
                <a:latin typeface="Times New Roman" charset="0"/>
              </a:rPr>
              <a:t>Everyone should be on </a:t>
            </a:r>
            <a:r>
              <a:rPr lang="en-US" sz="3100" dirty="0" err="1">
                <a:latin typeface="Times New Roman" charset="0"/>
              </a:rPr>
              <a:t>Kahoot</a:t>
            </a:r>
            <a:r>
              <a:rPr lang="en-US" sz="3100" dirty="0">
                <a:latin typeface="Times New Roman" charset="0"/>
              </a:rPr>
              <a:t>, not other apps</a:t>
            </a:r>
          </a:p>
          <a:p>
            <a:r>
              <a:rPr lang="en-US" sz="3100" dirty="0">
                <a:latin typeface="Times New Roman" charset="0"/>
              </a:rPr>
              <a:t>Stay quiet after the question in case explanation is needed.</a:t>
            </a:r>
          </a:p>
          <a:p>
            <a:r>
              <a:rPr lang="en-US" sz="3100" dirty="0">
                <a:latin typeface="Times New Roman" charset="0"/>
              </a:rPr>
              <a:t>Stay focused</a:t>
            </a:r>
          </a:p>
          <a:p>
            <a:r>
              <a:rPr lang="en-US" sz="3100" dirty="0">
                <a:latin typeface="Times New Roman" charset="0"/>
              </a:rPr>
              <a:t>This is a privilege, I will take away our </a:t>
            </a:r>
            <a:r>
              <a:rPr lang="en-US" sz="3100" dirty="0" err="1">
                <a:latin typeface="Times New Roman" charset="0"/>
              </a:rPr>
              <a:t>Kahoot</a:t>
            </a:r>
            <a:r>
              <a:rPr lang="en-US" sz="3100" dirty="0">
                <a:latin typeface="Times New Roman" charset="0"/>
              </a:rPr>
              <a:t> reviews if we can’t handle playing them.</a:t>
            </a:r>
          </a:p>
        </p:txBody>
      </p:sp>
    </p:spTree>
    <p:extLst>
      <p:ext uri="{BB962C8B-B14F-4D97-AF65-F5344CB8AC3E}">
        <p14:creationId xmlns:p14="http://schemas.microsoft.com/office/powerpoint/2010/main" val="3145395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Tradition">
      <a:dk1>
        <a:srgbClr val="000000"/>
      </a:dk1>
      <a:lt1>
        <a:srgbClr val="FFFFFF"/>
      </a:lt1>
      <a:dk2>
        <a:srgbClr val="59480D"/>
      </a:dk2>
      <a:lt2>
        <a:srgbClr val="D28E11"/>
      </a:lt2>
      <a:accent1>
        <a:srgbClr val="6B4A0B"/>
      </a:accent1>
      <a:accent2>
        <a:srgbClr val="790A14"/>
      </a:accent2>
      <a:accent3>
        <a:srgbClr val="908342"/>
      </a:accent3>
      <a:accent4>
        <a:srgbClr val="423E5C"/>
      </a:accent4>
      <a:accent5>
        <a:srgbClr val="641345"/>
      </a:accent5>
      <a:accent6>
        <a:srgbClr val="748A2F"/>
      </a:accent6>
      <a:hlink>
        <a:srgbClr val="DD7E0E"/>
      </a:hlink>
      <a:folHlink>
        <a:srgbClr val="7F6F6F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18</TotalTime>
  <Words>178</Words>
  <Application>Microsoft Macintosh PowerPoint</Application>
  <PresentationFormat>On-screen Show (4:3)</PresentationFormat>
  <Paragraphs>19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Genesis</vt:lpstr>
      <vt:lpstr>Get out your Do Now and Roots questions</vt:lpstr>
      <vt:lpstr>CNN 10</vt:lpstr>
      <vt:lpstr>Roots Debrief</vt:lpstr>
      <vt:lpstr>Kahoot Review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 out your Do Now and Roots questions</dc:title>
  <dc:creator>Julia Maurer</dc:creator>
  <cp:lastModifiedBy>Julia Maurer</cp:lastModifiedBy>
  <cp:revision>2</cp:revision>
  <dcterms:created xsi:type="dcterms:W3CDTF">2019-06-27T22:44:59Z</dcterms:created>
  <dcterms:modified xsi:type="dcterms:W3CDTF">2019-06-27T23:03:45Z</dcterms:modified>
</cp:coreProperties>
</file>