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Get out your do </a:t>
            </a:r>
            <a:r>
              <a:rPr lang="en-US" dirty="0" smtClean="0"/>
              <a:t>now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study </a:t>
            </a:r>
            <a:r>
              <a:rPr lang="en-US" dirty="0" smtClean="0"/>
              <a:t>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 Day 13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09657" y="39053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4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7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</a:t>
            </a:r>
            <a:r>
              <a:rPr lang="en-US" dirty="0" smtClean="0"/>
              <a:t>ou may look over your study guide for the next few minutes.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Stay in your seat.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220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675467"/>
            <a:ext cx="9144000" cy="34506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you are done turn it into the back.</a:t>
            </a:r>
          </a:p>
          <a:p>
            <a:r>
              <a:rPr lang="en-US" sz="4000" dirty="0" smtClean="0"/>
              <a:t>Begin working on your Unit </a:t>
            </a:r>
            <a:r>
              <a:rPr lang="en-US" sz="4000" dirty="0" smtClean="0"/>
              <a:t>5 vocab </a:t>
            </a:r>
            <a:r>
              <a:rPr lang="en-US" sz="4000" dirty="0" smtClean="0"/>
              <a:t>– due Day 2 </a:t>
            </a:r>
            <a:endParaRPr lang="en-US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9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606</TotalTime>
  <Words>58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1. Get out your do now and study guide</vt:lpstr>
      <vt:lpstr>CNN 10</vt:lpstr>
      <vt:lpstr>You may look over your study guide for the next few minutes.</vt:lpstr>
      <vt:lpstr>Unit 4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out your do now</dc:title>
  <dc:creator>Julia Maurer</dc:creator>
  <cp:lastModifiedBy>Julia Maurer</cp:lastModifiedBy>
  <cp:revision>14</cp:revision>
  <dcterms:created xsi:type="dcterms:W3CDTF">2017-04-04T02:07:30Z</dcterms:created>
  <dcterms:modified xsi:type="dcterms:W3CDTF">2019-11-08T01:38:22Z</dcterms:modified>
</cp:coreProperties>
</file>